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74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6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3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9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9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1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3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2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8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4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9193B-CBD5-4B9F-A3A1-98A9D5F631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9CED7-3582-4D8A-98A8-5E72605AF9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Imagine 7">
            <a:extLst>
              <a:ext uri="{FF2B5EF4-FFF2-40B4-BE49-F238E27FC236}">
                <a16:creationId xmlns:a16="http://schemas.microsoft.com/office/drawing/2014/main" id="{4B7EC15D-DA7E-79D2-980C-CAB89241029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1143"/>
            <a:ext cx="10285714" cy="18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06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9094973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Temă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ă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ă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0</Words>
  <Application>Microsoft Office PowerPoint</Application>
  <PresentationFormat>Particularizare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Temă Office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Ana-Maria</dc:creator>
  <cp:lastModifiedBy>Ana-Maria</cp:lastModifiedBy>
  <cp:revision>1</cp:revision>
  <dcterms:created xsi:type="dcterms:W3CDTF">2025-04-30T14:16:06Z</dcterms:created>
  <dcterms:modified xsi:type="dcterms:W3CDTF">2025-04-30T14:21:41Z</dcterms:modified>
</cp:coreProperties>
</file>