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EC08F2A-4B10-3211-691D-8AC925251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042B62F-C0A0-1A50-B6D6-A6BA2C386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B0724B0-5DB3-2153-E054-4E926A2F3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6AC560D9-CDD2-8077-9674-E9F0D6FF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3BDDAFE-2CE4-6D03-A0A6-A12327CB6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6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936E15B-9932-3807-DB9F-66D5C44D1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8F2BD63E-1FCF-F7B8-BC2D-D5462AD8B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16F1ACE-15F1-B31C-BAEF-293849024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3631A579-2FDD-B915-3AE8-35807334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9D10531D-DDAF-7E75-76DB-0FD41EB64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1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7F58B6C7-4CDF-F0CA-6B17-D30B14656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10D05866-0E7B-7FCA-D7CE-5560169E3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1923EEE-39AC-2CC8-6A23-D5CB2FCB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3E7EDDE1-FBDA-2228-9E68-E5066E09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2ABC170-106A-49E1-6707-003A28BF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8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DE6191-0B22-8271-F942-0AA70444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2A0CFE3-C088-86C1-D611-5D3775187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D0A0668-2505-2810-BA19-F2FB79762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3A2447B-1EE6-9257-238C-5290F2DC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C418129-FAC8-DACE-7555-5EA06A000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4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945C70F-FD99-9C09-70C6-3BCF39054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20A3761-8077-82E9-E1D1-2CB0C61B6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82C7205-EF94-0A7F-7AA6-0169EF1B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FA37C20-2DCC-6829-B1A9-4208A829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BFF5AA7-EC60-9EA2-2FD1-E35A69AD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21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A662EE2-0F39-92D0-7F7A-CEBB9F9FB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FCD3D91-6D46-6311-E795-DF34ACB32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0F08067D-C77D-02BE-5F1B-24767E75D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57C4EB2-B992-2A0B-3712-D84CF8FF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3E6EC928-DDB2-1FF1-8BED-984D359E4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03A2196-B213-834B-7BFD-BDC70AEB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5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67ABEA9-9E07-291F-1B29-A5A4E6B1B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AB6E1BBD-3CAD-B060-61C3-AD0592BE2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D1ECEBF-12C2-EE07-D032-15696A86A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7EB5AE7E-773E-0453-9796-615B05274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F24FA375-F888-41B3-7D50-300E877F0B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5E2A0D3-CC6A-D4CF-16BD-E02FBC6C8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BB2EBE6C-F864-96C9-4E6C-305E6763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F030FFD-6C3A-2C72-D508-A06653E8A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1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E6905A7-79AE-C3A3-3567-CD3B3052E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635247D3-4C22-4CA4-8659-CB4CDF06F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AAC43BF3-8A81-D4C6-5C8D-752E02191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DF9D4904-793A-3D3F-54AB-CC9A7CED3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711C24E0-CFC0-CA58-0E8A-762FC441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8862D867-2680-B0DC-78DF-159725F8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21F760D3-A529-B4F6-99F0-4B78EFD41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8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9D1C379-78E7-DE25-B06E-5F2224FE7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1B594A8-B0CE-C9DF-156F-9D9915CD1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5174D7C3-50B1-368C-B55F-A5D223523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38CEF93-9CFD-3448-310E-3B0A3C65D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AC2892D7-7F9C-6948-EBC6-CC83F79C3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EC207940-9C58-361C-DFC1-6EB1521A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7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CCC83C7-1113-FB1F-F9AC-6BC74DEC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FE23BDFC-8999-C907-89A2-DE5AF1499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8FD10C0-1DB1-F81B-6421-36230243D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D16C5802-E0A1-E6E2-D42F-0AE59B6C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7247901-DF37-B461-1805-74B26C99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DBB3F9F-E5AD-81A3-40B6-339B5AA7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0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D65AD310-BFCE-E7DC-DDE2-8B50D79C4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D9B5BC48-18C0-3544-DD8D-1457D55EE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2A134FF-8811-CC63-15EC-23EFBF3426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29-594F-4E9A-915E-86A1966FBD69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BA92789-D652-B0D1-F780-2C5210A97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81DD89F-FE8B-6760-A52D-850477100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C9D9-E0BD-45F2-B17A-ED500414A24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Imagine 7">
            <a:extLst>
              <a:ext uri="{FF2B5EF4-FFF2-40B4-BE49-F238E27FC236}">
                <a16:creationId xmlns:a16="http://schemas.microsoft.com/office/drawing/2014/main" id="{E5EB76FD-90EF-8FA2-E1CA-2032A3364E7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Dreptunghi 8">
            <a:extLst>
              <a:ext uri="{FF2B5EF4-FFF2-40B4-BE49-F238E27FC236}">
                <a16:creationId xmlns:a16="http://schemas.microsoft.com/office/drawing/2014/main" id="{F5533647-3A6C-ADA4-C3C3-7B07EBE0CADF}"/>
              </a:ext>
            </a:extLst>
          </p:cNvPr>
          <p:cNvSpPr/>
          <p:nvPr userDrawn="1"/>
        </p:nvSpPr>
        <p:spPr>
          <a:xfrm>
            <a:off x="0" y="500932"/>
            <a:ext cx="12192000" cy="5991943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>
            <a:extLst>
              <a:ext uri="{FF2B5EF4-FFF2-40B4-BE49-F238E27FC236}">
                <a16:creationId xmlns:a16="http://schemas.microsoft.com/office/drawing/2014/main" id="{B61A7612-89A3-869B-731F-E742FA6D3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0C7288-1A1D-B71F-0E6F-85AF068A8AD7}"/>
              </a:ext>
            </a:extLst>
          </p:cNvPr>
          <p:cNvSpPr txBox="1"/>
          <p:nvPr/>
        </p:nvSpPr>
        <p:spPr>
          <a:xfrm>
            <a:off x="0" y="369824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dirty="0">
                <a:latin typeface="Arial" panose="020B0604020202020204" pitchFamily="34" charset="0"/>
                <a:cs typeface="Arial" panose="020B0604020202020204" pitchFamily="34" charset="0"/>
              </a:rPr>
              <a:t>TITLUL PREZENTĂRII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99B265-5AAC-DF72-3F58-024CDBBD0427}"/>
              </a:ext>
            </a:extLst>
          </p:cNvPr>
          <p:cNvSpPr txBox="1"/>
          <p:nvPr/>
        </p:nvSpPr>
        <p:spPr>
          <a:xfrm>
            <a:off x="0" y="4908788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AUTOR/AUTORI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66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9533220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Ecran lat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Temă Office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Ana-Maria</dc:creator>
  <cp:lastModifiedBy>Ana-Maria</cp:lastModifiedBy>
  <cp:revision>1</cp:revision>
  <dcterms:created xsi:type="dcterms:W3CDTF">2025-04-30T14:22:57Z</dcterms:created>
  <dcterms:modified xsi:type="dcterms:W3CDTF">2025-04-30T14:26:29Z</dcterms:modified>
</cp:coreProperties>
</file>